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90" r:id="rId6"/>
    <p:sldId id="284" r:id="rId7"/>
    <p:sldId id="291" r:id="rId8"/>
    <p:sldId id="292" r:id="rId9"/>
    <p:sldId id="293" r:id="rId10"/>
    <p:sldId id="287" r:id="rId11"/>
    <p:sldId id="294" r:id="rId12"/>
    <p:sldId id="276" r:id="rId13"/>
    <p:sldId id="288" r:id="rId14"/>
    <p:sldId id="297" r:id="rId15"/>
    <p:sldId id="299" r:id="rId16"/>
    <p:sldId id="30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47F10-A410-446A-BBAF-8616F2F1A6CA}" v="15" dt="2022-01-20T06:59:56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F6647F10-A410-446A-BBAF-8616F2F1A6CA}"/>
    <pc:docChg chg="undo custSel addSld delSld modSld sldOrd">
      <pc:chgData name="Tim Lagas" userId="dc19a49f-3731-4ec5-b698-cc42c7c8f0e3" providerId="ADAL" clId="{F6647F10-A410-446A-BBAF-8616F2F1A6CA}" dt="2022-01-20T12:11:09.614" v="4914" actId="20577"/>
      <pc:docMkLst>
        <pc:docMk/>
      </pc:docMkLst>
      <pc:sldChg chg="addSp delSp modSp mod delAnim modAnim">
        <pc:chgData name="Tim Lagas" userId="dc19a49f-3731-4ec5-b698-cc42c7c8f0e3" providerId="ADAL" clId="{F6647F10-A410-446A-BBAF-8616F2F1A6CA}" dt="2022-01-19T20:43:16.074" v="2432" actId="20577"/>
        <pc:sldMkLst>
          <pc:docMk/>
          <pc:sldMk cId="2154326780" sldId="276"/>
        </pc:sldMkLst>
        <pc:spChg chg="mod">
          <ac:chgData name="Tim Lagas" userId="dc19a49f-3731-4ec5-b698-cc42c7c8f0e3" providerId="ADAL" clId="{F6647F10-A410-446A-BBAF-8616F2F1A6CA}" dt="2022-01-19T20:43:16.074" v="2432" actId="20577"/>
          <ac:spMkLst>
            <pc:docMk/>
            <pc:sldMk cId="2154326780" sldId="276"/>
            <ac:spMk id="2" creationId="{00000000-0000-0000-0000-000000000000}"/>
          </ac:spMkLst>
        </pc:spChg>
        <pc:picChg chg="del">
          <ac:chgData name="Tim Lagas" userId="dc19a49f-3731-4ec5-b698-cc42c7c8f0e3" providerId="ADAL" clId="{F6647F10-A410-446A-BBAF-8616F2F1A6CA}" dt="2022-01-19T20:42:24.896" v="2400" actId="478"/>
          <ac:picMkLst>
            <pc:docMk/>
            <pc:sldMk cId="2154326780" sldId="276"/>
            <ac:picMk id="3" creationId="{6E316DE2-B84A-458C-AFA4-25D6DF0164AA}"/>
          </ac:picMkLst>
        </pc:picChg>
        <pc:picChg chg="add mod">
          <ac:chgData name="Tim Lagas" userId="dc19a49f-3731-4ec5-b698-cc42c7c8f0e3" providerId="ADAL" clId="{F6647F10-A410-446A-BBAF-8616F2F1A6CA}" dt="2022-01-19T20:42:53.689" v="2405" actId="1076"/>
          <ac:picMkLst>
            <pc:docMk/>
            <pc:sldMk cId="2154326780" sldId="276"/>
            <ac:picMk id="4" creationId="{DF01FC64-59E1-4645-BA9B-C507A8745612}"/>
          </ac:picMkLst>
        </pc:picChg>
      </pc:sldChg>
      <pc:sldChg chg="modSp del mod">
        <pc:chgData name="Tim Lagas" userId="dc19a49f-3731-4ec5-b698-cc42c7c8f0e3" providerId="ADAL" clId="{F6647F10-A410-446A-BBAF-8616F2F1A6CA}" dt="2022-01-19T20:44:06.879" v="2441" actId="47"/>
        <pc:sldMkLst>
          <pc:docMk/>
          <pc:sldMk cId="2659815890" sldId="277"/>
        </pc:sldMkLst>
        <pc:spChg chg="mod">
          <ac:chgData name="Tim Lagas" userId="dc19a49f-3731-4ec5-b698-cc42c7c8f0e3" providerId="ADAL" clId="{F6647F10-A410-446A-BBAF-8616F2F1A6CA}" dt="2022-01-19T20:43:30.511" v="2437" actId="20577"/>
          <ac:spMkLst>
            <pc:docMk/>
            <pc:sldMk cId="2659815890" sldId="277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19T20:40:12.355" v="2376" actId="122"/>
          <ac:spMkLst>
            <pc:docMk/>
            <pc:sldMk cId="2659815890" sldId="277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F6647F10-A410-446A-BBAF-8616F2F1A6CA}" dt="2022-01-19T20:27:06.144" v="1097" actId="47"/>
        <pc:sldMkLst>
          <pc:docMk/>
          <pc:sldMk cId="2867290625" sldId="278"/>
        </pc:sldMkLst>
      </pc:sldChg>
      <pc:sldChg chg="modSp mod">
        <pc:chgData name="Tim Lagas" userId="dc19a49f-3731-4ec5-b698-cc42c7c8f0e3" providerId="ADAL" clId="{F6647F10-A410-446A-BBAF-8616F2F1A6CA}" dt="2022-01-20T09:09:08.151" v="4811" actId="20577"/>
        <pc:sldMkLst>
          <pc:docMk/>
          <pc:sldMk cId="724771964" sldId="282"/>
        </pc:sldMkLst>
        <pc:spChg chg="mod">
          <ac:chgData name="Tim Lagas" userId="dc19a49f-3731-4ec5-b698-cc42c7c8f0e3" providerId="ADAL" clId="{F6647F10-A410-446A-BBAF-8616F2F1A6CA}" dt="2022-01-19T20:20:51.762" v="556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F6647F10-A410-446A-BBAF-8616F2F1A6CA}" dt="2022-01-20T09:09:08.151" v="4811" actId="20577"/>
          <ac:spMkLst>
            <pc:docMk/>
            <pc:sldMk cId="724771964" sldId="282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F6647F10-A410-446A-BBAF-8616F2F1A6CA}" dt="2022-01-19T20:20:33.907" v="511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add del">
        <pc:chgData name="Tim Lagas" userId="dc19a49f-3731-4ec5-b698-cc42c7c8f0e3" providerId="ADAL" clId="{F6647F10-A410-446A-BBAF-8616F2F1A6CA}" dt="2022-01-19T20:08:10.679" v="11" actId="47"/>
        <pc:sldMkLst>
          <pc:docMk/>
          <pc:sldMk cId="705881470" sldId="284"/>
        </pc:sldMkLst>
      </pc:sldChg>
      <pc:sldChg chg="del">
        <pc:chgData name="Tim Lagas" userId="dc19a49f-3731-4ec5-b698-cc42c7c8f0e3" providerId="ADAL" clId="{F6647F10-A410-446A-BBAF-8616F2F1A6CA}" dt="2022-01-19T20:08:20.550" v="13" actId="47"/>
        <pc:sldMkLst>
          <pc:docMk/>
          <pc:sldMk cId="3864402164" sldId="285"/>
        </pc:sldMkLst>
      </pc:sldChg>
      <pc:sldChg chg="del">
        <pc:chgData name="Tim Lagas" userId="dc19a49f-3731-4ec5-b698-cc42c7c8f0e3" providerId="ADAL" clId="{F6647F10-A410-446A-BBAF-8616F2F1A6CA}" dt="2022-01-19T20:08:24.374" v="15" actId="47"/>
        <pc:sldMkLst>
          <pc:docMk/>
          <pc:sldMk cId="4240297417" sldId="286"/>
        </pc:sldMkLst>
      </pc:sldChg>
      <pc:sldChg chg="modSp mod ord">
        <pc:chgData name="Tim Lagas" userId="dc19a49f-3731-4ec5-b698-cc42c7c8f0e3" providerId="ADAL" clId="{F6647F10-A410-446A-BBAF-8616F2F1A6CA}" dt="2022-01-19T20:43:55.210" v="2438" actId="12"/>
        <pc:sldMkLst>
          <pc:docMk/>
          <pc:sldMk cId="1745740137" sldId="287"/>
        </pc:sldMkLst>
        <pc:spChg chg="mod">
          <ac:chgData name="Tim Lagas" userId="dc19a49f-3731-4ec5-b698-cc42c7c8f0e3" providerId="ADAL" clId="{F6647F10-A410-446A-BBAF-8616F2F1A6CA}" dt="2022-01-19T20:16:15.641" v="290" actId="20577"/>
          <ac:spMkLst>
            <pc:docMk/>
            <pc:sldMk cId="1745740137" sldId="287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19T20:43:55.210" v="2438" actId="12"/>
          <ac:spMkLst>
            <pc:docMk/>
            <pc:sldMk cId="1745740137" sldId="287"/>
            <ac:spMk id="3" creationId="{A13779F4-EE0F-4650-BDB9-62CD8CA0AB57}"/>
          </ac:spMkLst>
        </pc:spChg>
      </pc:sldChg>
      <pc:sldChg chg="modSp mod ord">
        <pc:chgData name="Tim Lagas" userId="dc19a49f-3731-4ec5-b698-cc42c7c8f0e3" providerId="ADAL" clId="{F6647F10-A410-446A-BBAF-8616F2F1A6CA}" dt="2022-01-19T20:44:02.805" v="2440"/>
        <pc:sldMkLst>
          <pc:docMk/>
          <pc:sldMk cId="817482444" sldId="288"/>
        </pc:sldMkLst>
        <pc:spChg chg="mod">
          <ac:chgData name="Tim Lagas" userId="dc19a49f-3731-4ec5-b698-cc42c7c8f0e3" providerId="ADAL" clId="{F6647F10-A410-446A-BBAF-8616F2F1A6CA}" dt="2022-01-19T20:19:34.486" v="462" actId="20577"/>
          <ac:spMkLst>
            <pc:docMk/>
            <pc:sldMk cId="817482444" sldId="288"/>
            <ac:spMk id="4" creationId="{50692544-9E60-4C00-84EB-AD6C2DE83DC0}"/>
          </ac:spMkLst>
        </pc:spChg>
        <pc:picChg chg="mod">
          <ac:chgData name="Tim Lagas" userId="dc19a49f-3731-4ec5-b698-cc42c7c8f0e3" providerId="ADAL" clId="{F6647F10-A410-446A-BBAF-8616F2F1A6CA}" dt="2022-01-19T20:19:20.652" v="456" actId="1076"/>
          <ac:picMkLst>
            <pc:docMk/>
            <pc:sldMk cId="817482444" sldId="288"/>
            <ac:picMk id="3076" creationId="{48E489EB-2FAA-416E-96D6-1A9E584BCF76}"/>
          </ac:picMkLst>
        </pc:picChg>
      </pc:sldChg>
      <pc:sldChg chg="del">
        <pc:chgData name="Tim Lagas" userId="dc19a49f-3731-4ec5-b698-cc42c7c8f0e3" providerId="ADAL" clId="{F6647F10-A410-446A-BBAF-8616F2F1A6CA}" dt="2022-01-19T20:08:22.756" v="14" actId="47"/>
        <pc:sldMkLst>
          <pc:docMk/>
          <pc:sldMk cId="1646964789" sldId="289"/>
        </pc:sldMkLst>
      </pc:sldChg>
      <pc:sldChg chg="add del">
        <pc:chgData name="Tim Lagas" userId="dc19a49f-3731-4ec5-b698-cc42c7c8f0e3" providerId="ADAL" clId="{F6647F10-A410-446A-BBAF-8616F2F1A6CA}" dt="2022-01-19T20:08:11.348" v="12" actId="47"/>
        <pc:sldMkLst>
          <pc:docMk/>
          <pc:sldMk cId="2805084534" sldId="290"/>
        </pc:sldMkLst>
      </pc:sldChg>
      <pc:sldChg chg="modSp mod ord">
        <pc:chgData name="Tim Lagas" userId="dc19a49f-3731-4ec5-b698-cc42c7c8f0e3" providerId="ADAL" clId="{F6647F10-A410-446A-BBAF-8616F2F1A6CA}" dt="2022-01-19T20:19:55.902" v="464" actId="1076"/>
        <pc:sldMkLst>
          <pc:docMk/>
          <pc:sldMk cId="2696765431" sldId="292"/>
        </pc:sldMkLst>
        <pc:spChg chg="mod">
          <ac:chgData name="Tim Lagas" userId="dc19a49f-3731-4ec5-b698-cc42c7c8f0e3" providerId="ADAL" clId="{F6647F10-A410-446A-BBAF-8616F2F1A6CA}" dt="2022-01-19T20:19:55.902" v="464" actId="1076"/>
          <ac:spMkLst>
            <pc:docMk/>
            <pc:sldMk cId="2696765431" sldId="292"/>
            <ac:spMk id="2" creationId="{20E3A2B2-FD97-4000-B06C-4597F8A12FDB}"/>
          </ac:spMkLst>
        </pc:spChg>
      </pc:sldChg>
      <pc:sldChg chg="modSp mod ord">
        <pc:chgData name="Tim Lagas" userId="dc19a49f-3731-4ec5-b698-cc42c7c8f0e3" providerId="ADAL" clId="{F6647F10-A410-446A-BBAF-8616F2F1A6CA}" dt="2022-01-19T20:22:16.405" v="632" actId="20577"/>
        <pc:sldMkLst>
          <pc:docMk/>
          <pc:sldMk cId="333300459" sldId="293"/>
        </pc:sldMkLst>
        <pc:spChg chg="mod">
          <ac:chgData name="Tim Lagas" userId="dc19a49f-3731-4ec5-b698-cc42c7c8f0e3" providerId="ADAL" clId="{F6647F10-A410-446A-BBAF-8616F2F1A6CA}" dt="2022-01-19T20:21:21.876" v="565" actId="20577"/>
          <ac:spMkLst>
            <pc:docMk/>
            <pc:sldMk cId="333300459" sldId="293"/>
            <ac:spMk id="2" creationId="{95E04A87-73ED-46D1-99E6-21BF73D874E0}"/>
          </ac:spMkLst>
        </pc:spChg>
        <pc:spChg chg="mod">
          <ac:chgData name="Tim Lagas" userId="dc19a49f-3731-4ec5-b698-cc42c7c8f0e3" providerId="ADAL" clId="{F6647F10-A410-446A-BBAF-8616F2F1A6CA}" dt="2022-01-19T20:22:16.405" v="632" actId="20577"/>
          <ac:spMkLst>
            <pc:docMk/>
            <pc:sldMk cId="333300459" sldId="293"/>
            <ac:spMk id="3" creationId="{71C7760B-D957-44AA-9F30-683D2E4270A9}"/>
          </ac:spMkLst>
        </pc:spChg>
      </pc:sldChg>
      <pc:sldChg chg="modSp add del mod">
        <pc:chgData name="Tim Lagas" userId="dc19a49f-3731-4ec5-b698-cc42c7c8f0e3" providerId="ADAL" clId="{F6647F10-A410-446A-BBAF-8616F2F1A6CA}" dt="2022-01-19T20:14:54.193" v="46" actId="47"/>
        <pc:sldMkLst>
          <pc:docMk/>
          <pc:sldMk cId="652830679" sldId="294"/>
        </pc:sldMkLst>
        <pc:spChg chg="mod">
          <ac:chgData name="Tim Lagas" userId="dc19a49f-3731-4ec5-b698-cc42c7c8f0e3" providerId="ADAL" clId="{F6647F10-A410-446A-BBAF-8616F2F1A6CA}" dt="2022-01-19T20:14:51.244" v="45" actId="20577"/>
          <ac:spMkLst>
            <pc:docMk/>
            <pc:sldMk cId="652830679" sldId="294"/>
            <ac:spMk id="2" creationId="{20E3A2B2-FD97-4000-B06C-4597F8A12FDB}"/>
          </ac:spMkLst>
        </pc:spChg>
      </pc:sldChg>
      <pc:sldChg chg="modSp add mod">
        <pc:chgData name="Tim Lagas" userId="dc19a49f-3731-4ec5-b698-cc42c7c8f0e3" providerId="ADAL" clId="{F6647F10-A410-446A-BBAF-8616F2F1A6CA}" dt="2022-01-19T20:26:57.942" v="1096" actId="20577"/>
        <pc:sldMkLst>
          <pc:docMk/>
          <pc:sldMk cId="4151102763" sldId="294"/>
        </pc:sldMkLst>
        <pc:spChg chg="mod">
          <ac:chgData name="Tim Lagas" userId="dc19a49f-3731-4ec5-b698-cc42c7c8f0e3" providerId="ADAL" clId="{F6647F10-A410-446A-BBAF-8616F2F1A6CA}" dt="2022-01-19T20:22:34.808" v="676" actId="20577"/>
          <ac:spMkLst>
            <pc:docMk/>
            <pc:sldMk cId="4151102763" sldId="294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19T20:26:57.942" v="1096" actId="20577"/>
          <ac:spMkLst>
            <pc:docMk/>
            <pc:sldMk cId="4151102763" sldId="294"/>
            <ac:spMk id="3" creationId="{A13779F4-EE0F-4650-BDB9-62CD8CA0AB57}"/>
          </ac:spMkLst>
        </pc:spChg>
      </pc:sldChg>
      <pc:sldChg chg="modSp add del mod">
        <pc:chgData name="Tim Lagas" userId="dc19a49f-3731-4ec5-b698-cc42c7c8f0e3" providerId="ADAL" clId="{F6647F10-A410-446A-BBAF-8616F2F1A6CA}" dt="2022-01-19T21:00:14.659" v="3747" actId="47"/>
        <pc:sldMkLst>
          <pc:docMk/>
          <pc:sldMk cId="3565128483" sldId="295"/>
        </pc:sldMkLst>
        <pc:spChg chg="mod">
          <ac:chgData name="Tim Lagas" userId="dc19a49f-3731-4ec5-b698-cc42c7c8f0e3" providerId="ADAL" clId="{F6647F10-A410-446A-BBAF-8616F2F1A6CA}" dt="2022-01-19T20:40:36.284" v="2399" actId="20577"/>
          <ac:spMkLst>
            <pc:docMk/>
            <pc:sldMk cId="3565128483" sldId="295"/>
            <ac:spMk id="3" creationId="{00000000-0000-0000-0000-000000000000}"/>
          </ac:spMkLst>
        </pc:spChg>
      </pc:sldChg>
      <pc:sldChg chg="modSp add del mod">
        <pc:chgData name="Tim Lagas" userId="dc19a49f-3731-4ec5-b698-cc42c7c8f0e3" providerId="ADAL" clId="{F6647F10-A410-446A-BBAF-8616F2F1A6CA}" dt="2022-01-19T21:00:25.504" v="3750" actId="47"/>
        <pc:sldMkLst>
          <pc:docMk/>
          <pc:sldMk cId="3443454753" sldId="296"/>
        </pc:sldMkLst>
        <pc:spChg chg="mod">
          <ac:chgData name="Tim Lagas" userId="dc19a49f-3731-4ec5-b698-cc42c7c8f0e3" providerId="ADAL" clId="{F6647F10-A410-446A-BBAF-8616F2F1A6CA}" dt="2022-01-19T20:47:25.419" v="2882" actId="21"/>
          <ac:spMkLst>
            <pc:docMk/>
            <pc:sldMk cId="3443454753" sldId="296"/>
            <ac:spMk id="3" creationId="{00000000-0000-0000-0000-000000000000}"/>
          </ac:spMkLst>
        </pc:spChg>
      </pc:sldChg>
      <pc:sldChg chg="modSp add mod ord">
        <pc:chgData name="Tim Lagas" userId="dc19a49f-3731-4ec5-b698-cc42c7c8f0e3" providerId="ADAL" clId="{F6647F10-A410-446A-BBAF-8616F2F1A6CA}" dt="2022-01-20T06:26:55.926" v="3863" actId="20577"/>
        <pc:sldMkLst>
          <pc:docMk/>
          <pc:sldMk cId="2544579097" sldId="297"/>
        </pc:sldMkLst>
        <pc:spChg chg="mod">
          <ac:chgData name="Tim Lagas" userId="dc19a49f-3731-4ec5-b698-cc42c7c8f0e3" providerId="ADAL" clId="{F6647F10-A410-446A-BBAF-8616F2F1A6CA}" dt="2022-01-20T06:26:55.926" v="3863" actId="20577"/>
          <ac:spMkLst>
            <pc:docMk/>
            <pc:sldMk cId="2544579097" sldId="297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20T06:26:51.333" v="3848" actId="5793"/>
          <ac:spMkLst>
            <pc:docMk/>
            <pc:sldMk cId="2544579097" sldId="297"/>
            <ac:spMk id="3" creationId="{00000000-0000-0000-0000-000000000000}"/>
          </ac:spMkLst>
        </pc:spChg>
      </pc:sldChg>
      <pc:sldChg chg="modSp add del mod">
        <pc:chgData name="Tim Lagas" userId="dc19a49f-3731-4ec5-b698-cc42c7c8f0e3" providerId="ADAL" clId="{F6647F10-A410-446A-BBAF-8616F2F1A6CA}" dt="2022-01-19T21:00:10.875" v="3746" actId="47"/>
        <pc:sldMkLst>
          <pc:docMk/>
          <pc:sldMk cId="2381979026" sldId="298"/>
        </pc:sldMkLst>
        <pc:spChg chg="mod">
          <ac:chgData name="Tim Lagas" userId="dc19a49f-3731-4ec5-b698-cc42c7c8f0e3" providerId="ADAL" clId="{F6647F10-A410-446A-BBAF-8616F2F1A6CA}" dt="2022-01-19T20:54:07.785" v="3040" actId="20577"/>
          <ac:spMkLst>
            <pc:docMk/>
            <pc:sldMk cId="2381979026" sldId="298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19T20:49:29.288" v="3034" actId="20577"/>
          <ac:spMkLst>
            <pc:docMk/>
            <pc:sldMk cId="2381979026" sldId="298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F6647F10-A410-446A-BBAF-8616F2F1A6CA}" dt="2022-01-20T12:11:09.614" v="4914" actId="20577"/>
        <pc:sldMkLst>
          <pc:docMk/>
          <pc:sldMk cId="1044670299" sldId="299"/>
        </pc:sldMkLst>
        <pc:spChg chg="mod">
          <ac:chgData name="Tim Lagas" userId="dc19a49f-3731-4ec5-b698-cc42c7c8f0e3" providerId="ADAL" clId="{F6647F10-A410-446A-BBAF-8616F2F1A6CA}" dt="2022-01-20T06:27:03.291" v="3877" actId="20577"/>
          <ac:spMkLst>
            <pc:docMk/>
            <pc:sldMk cId="1044670299" sldId="299"/>
            <ac:spMk id="2" creationId="{00000000-0000-0000-0000-000000000000}"/>
          </ac:spMkLst>
        </pc:spChg>
        <pc:spChg chg="mod">
          <ac:chgData name="Tim Lagas" userId="dc19a49f-3731-4ec5-b698-cc42c7c8f0e3" providerId="ADAL" clId="{F6647F10-A410-446A-BBAF-8616F2F1A6CA}" dt="2022-01-20T12:11:09.614" v="4914" actId="20577"/>
          <ac:spMkLst>
            <pc:docMk/>
            <pc:sldMk cId="1044670299" sldId="299"/>
            <ac:spMk id="3" creationId="{00000000-0000-0000-0000-000000000000}"/>
          </ac:spMkLst>
        </pc:spChg>
      </pc:sldChg>
      <pc:sldChg chg="addSp delSp modSp add mod">
        <pc:chgData name="Tim Lagas" userId="dc19a49f-3731-4ec5-b698-cc42c7c8f0e3" providerId="ADAL" clId="{F6647F10-A410-446A-BBAF-8616F2F1A6CA}" dt="2022-01-20T06:59:56.439" v="4295" actId="14100"/>
        <pc:sldMkLst>
          <pc:docMk/>
          <pc:sldMk cId="2648682478" sldId="300"/>
        </pc:sldMkLst>
        <pc:spChg chg="mod">
          <ac:chgData name="Tim Lagas" userId="dc19a49f-3731-4ec5-b698-cc42c7c8f0e3" providerId="ADAL" clId="{F6647F10-A410-446A-BBAF-8616F2F1A6CA}" dt="2022-01-20T06:59:36.932" v="4289" actId="20577"/>
          <ac:spMkLst>
            <pc:docMk/>
            <pc:sldMk cId="2648682478" sldId="300"/>
            <ac:spMk id="2" creationId="{00000000-0000-0000-0000-000000000000}"/>
          </ac:spMkLst>
        </pc:spChg>
        <pc:spChg chg="del mod">
          <ac:chgData name="Tim Lagas" userId="dc19a49f-3731-4ec5-b698-cc42c7c8f0e3" providerId="ADAL" clId="{F6647F10-A410-446A-BBAF-8616F2F1A6CA}" dt="2022-01-20T06:59:45.496" v="4292"/>
          <ac:spMkLst>
            <pc:docMk/>
            <pc:sldMk cId="2648682478" sldId="300"/>
            <ac:spMk id="3" creationId="{00000000-0000-0000-0000-000000000000}"/>
          </ac:spMkLst>
        </pc:spChg>
        <pc:picChg chg="add mod">
          <ac:chgData name="Tim Lagas" userId="dc19a49f-3731-4ec5-b698-cc42c7c8f0e3" providerId="ADAL" clId="{F6647F10-A410-446A-BBAF-8616F2F1A6CA}" dt="2022-01-20T06:59:56.439" v="4295" actId="14100"/>
          <ac:picMkLst>
            <pc:docMk/>
            <pc:sldMk cId="2648682478" sldId="300"/>
            <ac:picMk id="1026" creationId="{19562B6F-B3D4-464A-8255-5DF1EAA42F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7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2A05-1D9C-4E23-8DE6-4E36619D0FA1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70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1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2A05-1D9C-4E23-8DE6-4E36619D0FA1}" type="datetimeFigureOut">
              <a:rPr lang="nl-NL" smtClean="0"/>
              <a:t>20-1-2022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905-91AC-4B82-B7C3-6AA0F28C556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6VsxcVpBV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7 : toekomst van online vrijetijdsbesteding</a:t>
            </a:r>
            <a:endParaRPr lang="nl-NL" sz="3200" b="1" i="1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82980"/>
            <a:ext cx="4078995" cy="23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/>
                <a:cs typeface="Arial"/>
              </a:rPr>
              <a:t>Metaverse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/>
                <a:cs typeface="Arial"/>
              </a:rPr>
              <a:t>Augmented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Virtual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Mixed </a:t>
            </a:r>
            <a:r>
              <a:rPr lang="nl-NL" sz="1800" dirty="0" err="1">
                <a:latin typeface="Arial"/>
                <a:cs typeface="Arial"/>
              </a:rPr>
              <a:t>Reality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/>
                <a:cs typeface="Arial"/>
              </a:rPr>
              <a:t>Brainstormen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331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692544-9E60-4C00-84EB-AD6C2DE8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099" y="1492316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Dit wordt realiteit ;-)</a:t>
            </a:r>
          </a:p>
        </p:txBody>
      </p:sp>
      <p:pic>
        <p:nvPicPr>
          <p:cNvPr id="3076" name="Picture 4" descr="The Matrix Movie GIF by Tech Noir">
            <a:extLst>
              <a:ext uri="{FF2B5EF4-FFF2-40B4-BE49-F238E27FC236}">
                <a16:creationId xmlns:a16="http://schemas.microsoft.com/office/drawing/2014/main" id="{48E489EB-2FAA-416E-96D6-1A9E584BC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997" y="2270158"/>
            <a:ext cx="6593839" cy="27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755" y="397310"/>
            <a:ext cx="8860565" cy="648072"/>
          </a:xfrm>
        </p:spPr>
        <p:txBody>
          <a:bodyPr/>
          <a:lstStyle/>
          <a:p>
            <a:r>
              <a:rPr lang="nl-NL" dirty="0"/>
              <a:t>Opdracht 1: mening 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6755" y="1132098"/>
            <a:ext cx="102691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Schrijf op wat jou persoonlijk </a:t>
            </a:r>
            <a:r>
              <a:rPr lang="nl-NL" sz="2000" b="1" dirty="0"/>
              <a:t>wel</a:t>
            </a:r>
            <a:r>
              <a:rPr lang="nl-NL" sz="2000" dirty="0"/>
              <a:t> en </a:t>
            </a:r>
            <a:r>
              <a:rPr lang="nl-NL" sz="2000" b="1" dirty="0"/>
              <a:t>niet</a:t>
            </a:r>
            <a:r>
              <a:rPr lang="nl-NL" sz="2000" dirty="0"/>
              <a:t> aanspreekt aan de toekomst waarin de </a:t>
            </a:r>
            <a:r>
              <a:rPr lang="nl-NL" sz="2000" dirty="0" err="1"/>
              <a:t>Metaverse</a:t>
            </a:r>
            <a:r>
              <a:rPr lang="nl-NL" sz="2000" dirty="0"/>
              <a:t> belangrijk voor ons als maatschappij gaat zijn.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Minimaal </a:t>
            </a:r>
            <a:r>
              <a:rPr lang="nl-NL" sz="2000" b="1" dirty="0"/>
              <a:t>twee</a:t>
            </a:r>
            <a:r>
              <a:rPr lang="nl-NL" sz="2000" dirty="0"/>
              <a:t> punten </a:t>
            </a:r>
            <a:r>
              <a:rPr lang="nl-NL" sz="2000" b="1" dirty="0"/>
              <a:t>wel</a:t>
            </a:r>
            <a:r>
              <a:rPr lang="nl-NL" sz="2000" dirty="0"/>
              <a:t> en </a:t>
            </a:r>
            <a:r>
              <a:rPr lang="nl-NL" sz="2000" b="1" dirty="0"/>
              <a:t>twee</a:t>
            </a:r>
            <a:r>
              <a:rPr lang="nl-NL" sz="2000" dirty="0"/>
              <a:t> punten voor </a:t>
            </a:r>
            <a:r>
              <a:rPr lang="nl-NL" sz="2000" b="1" dirty="0"/>
              <a:t>niet</a:t>
            </a:r>
            <a:r>
              <a:rPr lang="nl-NL" sz="2000" dirty="0"/>
              <a:t>. 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Neem hiervoor 4 minuten de tijd.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Dit is input voor opdracht 2.</a:t>
            </a: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4457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755" y="397310"/>
            <a:ext cx="8860565" cy="648072"/>
          </a:xfrm>
        </p:spPr>
        <p:txBody>
          <a:bodyPr/>
          <a:lstStyle/>
          <a:p>
            <a:r>
              <a:rPr lang="nl-NL" dirty="0"/>
              <a:t>Opdracht 2: brainstormen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6754" y="1132098"/>
            <a:ext cx="10361537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dirty="0"/>
              <a:t>Bespreek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Bespreek met je medestudent beide jullie standpunten van opdracht  1.</a:t>
            </a:r>
            <a:br>
              <a:rPr lang="nl-NL" sz="2000" dirty="0"/>
            </a:br>
            <a:r>
              <a:rPr lang="nl-NL" sz="2000" dirty="0"/>
              <a:t>	Doe dit binnen 1-2 minuten.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Brainstormen samen over:</a:t>
            </a:r>
          </a:p>
          <a:p>
            <a:pPr marL="0" indent="0">
              <a:buNone/>
            </a:pPr>
            <a:r>
              <a:rPr lang="nl-NL" sz="2000" dirty="0"/>
              <a:t>2. Waarom ontwikkelingen als AR / VR / MV een </a:t>
            </a:r>
            <a:r>
              <a:rPr lang="nl-NL" sz="2000" u="sng" dirty="0"/>
              <a:t>bedreiging</a:t>
            </a:r>
            <a:r>
              <a:rPr lang="nl-NL" sz="2000" dirty="0"/>
              <a:t> en </a:t>
            </a:r>
            <a:r>
              <a:rPr lang="nl-NL" sz="2000" u="sng" dirty="0"/>
              <a:t>kans</a:t>
            </a:r>
            <a:r>
              <a:rPr lang="nl-NL" sz="2000" dirty="0"/>
              <a:t> zijn voor </a:t>
            </a:r>
            <a:r>
              <a:rPr lang="nl-NL" sz="2000" u="sng" dirty="0"/>
              <a:t>duurzaamheid.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1600" dirty="0"/>
              <a:t>Neem hiervoor 15 minuten de tijd. </a:t>
            </a:r>
          </a:p>
          <a:p>
            <a:pPr marL="0" indent="0">
              <a:buNone/>
            </a:pP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3. Hoe ontwikkelingen als AR / VR / MV de vrijetijdsbesteding van mensen kunnen verrijken. Welke bestaande VT activiteiten worden beter of veranderen? </a:t>
            </a:r>
            <a:br>
              <a:rPr lang="nl-NL" sz="2000" dirty="0"/>
            </a:br>
            <a:r>
              <a:rPr lang="nl-NL" sz="2000" dirty="0"/>
              <a:t>Kan je een nieuwe VT activiteiten bedenken. 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1600" dirty="0"/>
              <a:t>Neem hiervoor 15 minuten de tijd.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2000" dirty="0"/>
              <a:t>4. Deel jullie uitkomst met de klas.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4467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755" y="397310"/>
            <a:ext cx="8860565" cy="648072"/>
          </a:xfrm>
        </p:spPr>
        <p:txBody>
          <a:bodyPr/>
          <a:lstStyle/>
          <a:p>
            <a:r>
              <a:rPr lang="nl-NL" dirty="0"/>
              <a:t>Duurzaamheid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62B6F-B3D4-464A-8255-5DF1EAA42F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966745"/>
            <a:ext cx="9610725" cy="59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kemon Sword &amp;amp; Shield&amp;#39; Will Be Integrated into &amp;#39;Pokemon GO&amp;#39;--What to  Expect? [LEAK] | Tech Times">
            <a:extLst>
              <a:ext uri="{FF2B5EF4-FFF2-40B4-BE49-F238E27FC236}">
                <a16:creationId xmlns:a16="http://schemas.microsoft.com/office/drawing/2014/main" id="{41FFB500-4BCF-454F-95AA-253A83227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045" y="10"/>
            <a:ext cx="466148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oogle Translate offline vertalingen toegevoegd aan app">
            <a:extLst>
              <a:ext uri="{FF2B5EF4-FFF2-40B4-BE49-F238E27FC236}">
                <a16:creationId xmlns:a16="http://schemas.microsoft.com/office/drawing/2014/main" id="{E810B1A2-DD5A-4BD1-850E-0996BF712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710136" y="3513409"/>
            <a:ext cx="5838397" cy="34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mp je foto&amp;#39;s met Augmented Reality | NU - Het laatste nieuws het eerst op  NU.nl">
            <a:extLst>
              <a:ext uri="{FF2B5EF4-FFF2-40B4-BE49-F238E27FC236}">
                <a16:creationId xmlns:a16="http://schemas.microsoft.com/office/drawing/2014/main" id="{AF1806B8-BE64-4E44-9F53-0848D860D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43467" y="-5"/>
            <a:ext cx="4959665" cy="3196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8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rtual Reality in the 90&amp;#39;s - YouTube">
            <a:extLst>
              <a:ext uri="{FF2B5EF4-FFF2-40B4-BE49-F238E27FC236}">
                <a16:creationId xmlns:a16="http://schemas.microsoft.com/office/drawing/2014/main" id="{E5B51702-FD81-44E8-AC6B-C9556213A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6887045" y="10"/>
            <a:ext cx="466148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gle cardboard virtual reality 3d bril headset (6 inch) | bol.com">
            <a:extLst>
              <a:ext uri="{FF2B5EF4-FFF2-40B4-BE49-F238E27FC236}">
                <a16:creationId xmlns:a16="http://schemas.microsoft.com/office/drawing/2014/main" id="{07D64CD3-937E-4278-8DDB-6BC145F7A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ron Man VR On PSVR Is An Absolute BLAST - YouTube">
            <a:extLst>
              <a:ext uri="{FF2B5EF4-FFF2-40B4-BE49-F238E27FC236}">
                <a16:creationId xmlns:a16="http://schemas.microsoft.com/office/drawing/2014/main" id="{D58E036F-9FA0-4251-9069-964463508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84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loLens 2: Technische Daten und Funktionen – Microsoft HoloLens 2">
            <a:extLst>
              <a:ext uri="{FF2B5EF4-FFF2-40B4-BE49-F238E27FC236}">
                <a16:creationId xmlns:a16="http://schemas.microsoft.com/office/drawing/2014/main" id="{9572909C-E9BA-43EF-BA17-810350CA6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xed reality om werknemers te ondersteunen | Insight NL">
            <a:extLst>
              <a:ext uri="{FF2B5EF4-FFF2-40B4-BE49-F238E27FC236}">
                <a16:creationId xmlns:a16="http://schemas.microsoft.com/office/drawing/2014/main" id="{564319F9-ED5D-4A1E-9A89-F00894732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hilips, Microsoft komen met mixed reality voor chirurgie - ICT&amp;amp;health">
            <a:extLst>
              <a:ext uri="{FF2B5EF4-FFF2-40B4-BE49-F238E27FC236}">
                <a16:creationId xmlns:a16="http://schemas.microsoft.com/office/drawing/2014/main" id="{4D24201F-2F3F-4D1F-9D74-E6A206B67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1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3A2B2-FD97-4000-B06C-4597F8A1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74" y="402223"/>
            <a:ext cx="8860565" cy="648072"/>
          </a:xfrm>
        </p:spPr>
        <p:txBody>
          <a:bodyPr/>
          <a:lstStyle/>
          <a:p>
            <a:r>
              <a:rPr lang="nl-NL" dirty="0"/>
              <a:t>Samen 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E34EB-6D79-48A5-A562-DAB01CB9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74" y="1352395"/>
            <a:ext cx="8846773" cy="4929411"/>
          </a:xfrm>
        </p:spPr>
        <p:txBody>
          <a:bodyPr>
            <a:normAutofit/>
          </a:bodyPr>
          <a:lstStyle/>
          <a:p>
            <a:r>
              <a:rPr lang="nl-NL" dirty="0"/>
              <a:t>Met VR wordt je ondergedompeld in een virtuele wereld afgesloten van onze echt wereld.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Met AR leg je een digitale laag of object over onze echte wereld.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Met MR ben je in staat om interactie aan te gaan met AR objecten. Deze objecten kan je manipuleren.</a:t>
            </a:r>
          </a:p>
          <a:p>
            <a:endParaRPr lang="nl-NL" dirty="0"/>
          </a:p>
          <a:p>
            <a:r>
              <a:rPr lang="nl-NL" dirty="0" err="1"/>
              <a:t>Whats</a:t>
            </a:r>
            <a:r>
              <a:rPr lang="nl-NL" dirty="0"/>
              <a:t> next…?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76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04A87-73ED-46D1-99E6-21BF73D8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0" y="271612"/>
            <a:ext cx="8860565" cy="648072"/>
          </a:xfrm>
        </p:spPr>
        <p:txBody>
          <a:bodyPr/>
          <a:lstStyle/>
          <a:p>
            <a:r>
              <a:rPr lang="nl-NL" dirty="0"/>
              <a:t>next: </a:t>
            </a:r>
            <a:r>
              <a:rPr lang="nl-NL" dirty="0" err="1"/>
              <a:t>Metaverse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7760B-D957-44AA-9F30-683D2E42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80" y="1255119"/>
            <a:ext cx="8846773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Facebook heeft nu een bedrijf boven zich; Meta</a:t>
            </a:r>
          </a:p>
          <a:p>
            <a:pPr marL="0" indent="0">
              <a:buNone/>
            </a:pPr>
            <a:r>
              <a:rPr lang="nl-NL" sz="2200" dirty="0"/>
              <a:t>Facebook wil in 5 jaar tijd veranderen naar een bedrijf dat zich richt op de </a:t>
            </a:r>
            <a:r>
              <a:rPr lang="nl-NL" sz="2200" dirty="0" err="1"/>
              <a:t>metaverse</a:t>
            </a:r>
            <a:r>
              <a:rPr lang="nl-NL" sz="2200" dirty="0"/>
              <a:t>.</a:t>
            </a:r>
          </a:p>
          <a:p>
            <a:pPr marL="0" indent="0">
              <a:buNone/>
            </a:pPr>
            <a:r>
              <a:rPr lang="nl-NL" sz="2200" dirty="0"/>
              <a:t>De toekomst is dus niet heel ver weg….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err="1"/>
              <a:t>Keyword</a:t>
            </a:r>
            <a:r>
              <a:rPr lang="nl-NL" sz="2200" dirty="0"/>
              <a:t> = </a:t>
            </a:r>
            <a:r>
              <a:rPr lang="nl-NL" sz="2200" i="1" dirty="0" err="1"/>
              <a:t>immersive</a:t>
            </a:r>
            <a:endParaRPr lang="nl-NL" sz="2200" i="1" dirty="0"/>
          </a:p>
          <a:p>
            <a:pPr marL="0" indent="0">
              <a:buNone/>
            </a:pPr>
            <a:r>
              <a:rPr lang="nl-NL" sz="2200" dirty="0"/>
              <a:t>Sleutelwoord = </a:t>
            </a:r>
            <a:r>
              <a:rPr lang="nl-NL" sz="2200" i="1" dirty="0"/>
              <a:t>onderdompelen</a:t>
            </a:r>
          </a:p>
        </p:txBody>
      </p:sp>
    </p:spTree>
    <p:extLst>
      <p:ext uri="{BB962C8B-B14F-4D97-AF65-F5344CB8AC3E}">
        <p14:creationId xmlns:p14="http://schemas.microsoft.com/office/powerpoint/2010/main" val="33330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416" y="368505"/>
            <a:ext cx="8860565" cy="648072"/>
          </a:xfrm>
        </p:spPr>
        <p:txBody>
          <a:bodyPr/>
          <a:lstStyle/>
          <a:p>
            <a:r>
              <a:rPr lang="nl-NL" dirty="0"/>
              <a:t>Maar waarom past dit dan ook alweer bij Vrije Tijd?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3779F4-EE0F-4650-BDB9-62CD8CA0AB57}"/>
              </a:ext>
            </a:extLst>
          </p:cNvPr>
          <p:cNvSpPr txBox="1"/>
          <p:nvPr/>
        </p:nvSpPr>
        <p:spPr>
          <a:xfrm>
            <a:off x="1524000" y="1551709"/>
            <a:ext cx="9917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Prikkelt zintuigen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Verplaats / transformeert de bezoeker in een andere (onbekende) omgeving.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Genereert sensatie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Andere manier om dingen te leren.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Interactie met digitale wereld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Fysieke wereld en digitale wereld versmelten.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r>
              <a:rPr lang="nl-NL" sz="2200" dirty="0"/>
              <a:t>+ plus +</a:t>
            </a:r>
          </a:p>
          <a:p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Mensen krijgen naar verwachting meer vrijetijd.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Mensen besteden steeds meer tijd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Metaverse</a:t>
            </a:r>
            <a:r>
              <a:rPr lang="nl-NL" sz="2200" dirty="0"/>
              <a:t> is online</a:t>
            </a:r>
          </a:p>
        </p:txBody>
      </p:sp>
    </p:spTree>
    <p:extLst>
      <p:ext uri="{BB962C8B-B14F-4D97-AF65-F5344CB8AC3E}">
        <p14:creationId xmlns:p14="http://schemas.microsoft.com/office/powerpoint/2010/main" val="174574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416" y="368505"/>
            <a:ext cx="8860565" cy="648072"/>
          </a:xfrm>
        </p:spPr>
        <p:txBody>
          <a:bodyPr/>
          <a:lstStyle/>
          <a:p>
            <a:r>
              <a:rPr lang="nl-NL" dirty="0"/>
              <a:t>Waarom is dit voor jullie relevant?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3779F4-EE0F-4650-BDB9-62CD8CA0AB57}"/>
              </a:ext>
            </a:extLst>
          </p:cNvPr>
          <p:cNvSpPr txBox="1"/>
          <p:nvPr/>
        </p:nvSpPr>
        <p:spPr>
          <a:xfrm>
            <a:off x="1524000" y="1551709"/>
            <a:ext cx="99172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Dit gaat sneller gebeuren dan je denkt.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Iedereen krijgt er in meer of mindere mate mee te maken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200" dirty="0"/>
              <a:t>Je collega’s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200" dirty="0"/>
              <a:t>Het bedrijf of organisatie waar je voor werkt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200" dirty="0"/>
              <a:t>De bedrijven waar je mee samen werken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200" dirty="0"/>
              <a:t>Jij! als persoon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200" dirty="0"/>
              <a:t>Jij! als Adviseur Duurzame Leefomgeving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Solliciteren naar een baan of stage via de </a:t>
            </a:r>
            <a:r>
              <a:rPr lang="nl-NL" sz="2200" dirty="0" err="1"/>
              <a:t>metaverse</a:t>
            </a:r>
            <a:r>
              <a:rPr lang="nl-NL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15110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416" y="368505"/>
            <a:ext cx="8860565" cy="648072"/>
          </a:xfrm>
        </p:spPr>
        <p:txBody>
          <a:bodyPr/>
          <a:lstStyle/>
          <a:p>
            <a:r>
              <a:rPr lang="nl-NL" dirty="0"/>
              <a:t>Uitleg </a:t>
            </a:r>
            <a:r>
              <a:rPr lang="nl-NL" dirty="0" err="1"/>
              <a:t>Metaverse</a:t>
            </a:r>
            <a:endParaRPr lang="nl-NL" dirty="0"/>
          </a:p>
        </p:txBody>
      </p:sp>
      <p:pic>
        <p:nvPicPr>
          <p:cNvPr id="4" name="Onlinemedia 3" title="What is the metaverse? - BBC News">
            <a:hlinkClick r:id="" action="ppaction://media"/>
            <a:extLst>
              <a:ext uri="{FF2B5EF4-FFF2-40B4-BE49-F238E27FC236}">
                <a16:creationId xmlns:a16="http://schemas.microsoft.com/office/drawing/2014/main" id="{DF01FC64-59E1-4645-BA9B-C507A8745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1839" y="1341269"/>
            <a:ext cx="7990765" cy="45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94ABF7-0713-4CBD-BF4A-501F1D79FE16}">
  <ds:schemaRefs>
    <ds:schemaRef ds:uri="c6f82ce1-f6df-49a5-8b49-cf8409a27aa4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D6AED2-DECF-46F4-84EA-347294779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84808-29BD-4413-A9E5-2207C1033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1752</TotalTime>
  <Words>445</Words>
  <Application>Microsoft Office PowerPoint</Application>
  <PresentationFormat>Breedbeeld</PresentationFormat>
  <Paragraphs>85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Yuverta_blanco</vt:lpstr>
      <vt:lpstr>PowerPoint-presentatie</vt:lpstr>
      <vt:lpstr>PowerPoint-presentatie</vt:lpstr>
      <vt:lpstr>PowerPoint-presentatie</vt:lpstr>
      <vt:lpstr>PowerPoint-presentatie</vt:lpstr>
      <vt:lpstr>Samen gevat</vt:lpstr>
      <vt:lpstr>next: Metaverse</vt:lpstr>
      <vt:lpstr>Maar waarom past dit dan ook alweer bij Vrije Tijd?</vt:lpstr>
      <vt:lpstr>Waarom is dit voor jullie relevant?</vt:lpstr>
      <vt:lpstr>Uitleg Metaverse</vt:lpstr>
      <vt:lpstr>PowerPoint-presentatie</vt:lpstr>
      <vt:lpstr>Opdracht 1: mening vormen</vt:lpstr>
      <vt:lpstr>Opdracht 2: brainstormen</vt:lpstr>
      <vt:lpstr>Duurzaamheid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Tim Lagas</cp:lastModifiedBy>
  <cp:revision>2</cp:revision>
  <dcterms:created xsi:type="dcterms:W3CDTF">2022-01-10T16:04:44Z</dcterms:created>
  <dcterms:modified xsi:type="dcterms:W3CDTF">2022-01-20T12:11:25Z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